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4" y="4438472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21666" y="3624435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3740" y="4968630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0855" y="6084912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5835535" y="5784827"/>
            <a:ext cx="3557560" cy="48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42592" y="5655262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42739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847" y="4834236"/>
            <a:ext cx="358835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巣穴まで逃げさせるな！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847" y="3405379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</TotalTime>
  <Words>449</Words>
  <Application>Microsoft Office PowerPoint</Application>
  <PresentationFormat>ワイド画面</PresentationFormat>
  <Paragraphs>91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356</cp:revision>
  <dcterms:created xsi:type="dcterms:W3CDTF">2019-11-18T00:19:38Z</dcterms:created>
  <dcterms:modified xsi:type="dcterms:W3CDTF">2020-11-06T00:51:24Z</dcterms:modified>
</cp:coreProperties>
</file>